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80" r:id="rId13"/>
    <p:sldId id="281" r:id="rId14"/>
    <p:sldId id="264" r:id="rId15"/>
    <p:sldId id="265" r:id="rId16"/>
    <p:sldId id="274" r:id="rId17"/>
    <p:sldId id="266" r:id="rId18"/>
    <p:sldId id="267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6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1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94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7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01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8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7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3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74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3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3D0F-DB46-4158-A25B-9591A0E69D43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5AC8-E6F4-4010-9D7D-4D17C8EEC7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9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.gop.edu.tr/depo/menuler/birim_11392/duyurular_198/b6318fa4-2ded-4cf1-8591-e94b18aa4ffa/html_icerik/files/KA171%20ERASMUS%20&#214;&#286;RENC&#304;%20&#214;&#286;REN&#304;M%20HAREKETL&#304;L&#304;&#286;&#304;(2).pdf" TargetMode="External"/><Relationship Id="rId2" Type="http://schemas.openxmlformats.org/officeDocument/2006/relationships/hyperlink" Target="https://erasmus.gop.edu.tr/depo/menuler/birim_11392/duyurular_198/aaa96338-2827-4691-86e6-fe9b73bd423f/html_icerik/files/2023%20&#214;&#287;renim(3)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urnaportal.ua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.gop.edu.tr/depo/menuler/birim_11392/duyurular_198/aaa96338-2827-4691-86e6-fe9b73bd423f/html_icerik/files/2023%20Staj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yonetim@gop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tr-TR" dirty="0" smtClean="0"/>
              <a:t>2023-2024 Akademik Yılı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851420"/>
            <a:ext cx="9144000" cy="1655762"/>
          </a:xfrm>
        </p:spPr>
        <p:txBody>
          <a:bodyPr/>
          <a:lstStyle/>
          <a:p>
            <a:r>
              <a:rPr lang="tr-TR" b="1" dirty="0" err="1" smtClean="0"/>
              <a:t>Erasmus</a:t>
            </a:r>
            <a:r>
              <a:rPr lang="tr-TR" b="1" dirty="0" smtClean="0"/>
              <a:t> Başvuru ve Turna Portal Kullanımı</a:t>
            </a:r>
            <a:endParaRPr lang="tr-TR" b="1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362364" y="45219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Tokat Gaziosmanpaşa Üniversitesi </a:t>
            </a:r>
          </a:p>
          <a:p>
            <a:r>
              <a:rPr lang="tr-TR" dirty="0" err="1" smtClean="0"/>
              <a:t>Erasmus</a:t>
            </a:r>
            <a:r>
              <a:rPr lang="tr-TR" dirty="0" smtClean="0"/>
              <a:t> Ofisi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44" y="183934"/>
            <a:ext cx="2387240" cy="23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3" y="1596931"/>
            <a:ext cx="11741753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480"/>
          <a:stretch/>
        </p:blipFill>
        <p:spPr>
          <a:xfrm>
            <a:off x="2758041" y="1566300"/>
            <a:ext cx="6528135" cy="33751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273981" y="5597238"/>
            <a:ext cx="949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Başvurularda fotoğraf yüklenmesi zorunludur</a:t>
            </a:r>
            <a:r>
              <a:rPr lang="tr-TR" dirty="0" smtClean="0"/>
              <a:t>. Yüzünüzün net bir biçimde görünmesine dikkat 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5" y="463418"/>
            <a:ext cx="11290880" cy="51183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008581" y="5985163"/>
            <a:ext cx="449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Belirtilen alandan seçim yapmak zorunludur.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984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4" y="2108127"/>
            <a:ext cx="11386135" cy="284494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281381" y="5486400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Belirtilen durumları olmayan adaylar «hiçbiri» seçeneğini seçerek devam etmelidir.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386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60" y="774563"/>
            <a:ext cx="7379079" cy="53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14" y="1469924"/>
            <a:ext cx="7239372" cy="39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8672" y="309707"/>
            <a:ext cx="10515600" cy="1325563"/>
          </a:xfrm>
        </p:spPr>
        <p:txBody>
          <a:bodyPr/>
          <a:lstStyle/>
          <a:p>
            <a:r>
              <a:rPr lang="tr-TR" dirty="0" smtClean="0"/>
              <a:t>Öğrenim Başvurusu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7382" y="2041236"/>
            <a:ext cx="878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Erasmus</a:t>
            </a:r>
            <a:r>
              <a:rPr lang="tr-TR" dirty="0"/>
              <a:t>+ Ka131 İlan metnine gitmek için </a:t>
            </a:r>
            <a:r>
              <a:rPr lang="tr-TR" dirty="0">
                <a:hlinkClick r:id="rId2"/>
              </a:rPr>
              <a:t>tıklayınız.</a:t>
            </a:r>
            <a:r>
              <a:rPr lang="tr-TR" dirty="0"/>
              <a:t>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7382" y="2964873"/>
            <a:ext cx="1058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Erasmus</a:t>
            </a:r>
            <a:r>
              <a:rPr lang="tr-TR" dirty="0"/>
              <a:t>+ Ka131 İlan metnine gitmek </a:t>
            </a:r>
            <a:r>
              <a:rPr lang="tr-TR" dirty="0" smtClean="0"/>
              <a:t>için </a:t>
            </a:r>
            <a:r>
              <a:rPr lang="tr-TR" dirty="0" smtClean="0">
                <a:hlinkClick r:id="rId3"/>
              </a:rPr>
              <a:t>tıklayınız.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22548" y="4571475"/>
            <a:ext cx="802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İki öğrenim ilanına da başvuru yapabilirsiniz. İlanları lütfen başvuru öncesi okuyunuz.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58" y="991047"/>
            <a:ext cx="8973011" cy="5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58" y="1612517"/>
            <a:ext cx="9651642" cy="365143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63086" y="5689601"/>
            <a:ext cx="746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Tüm adaylar yabancı diller yüksekokulunun yapacağı sınava girmek zorundadır.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5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14" y="1469924"/>
            <a:ext cx="7239372" cy="39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Başvuru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başvurular </a:t>
            </a:r>
            <a:r>
              <a:rPr lang="tr-TR" dirty="0" smtClean="0">
                <a:hlinkClick r:id="rId2"/>
              </a:rPr>
              <a:t>https://turnaportal.ua.gov.tr</a:t>
            </a:r>
            <a:r>
              <a:rPr lang="tr-TR" dirty="0" smtClean="0"/>
              <a:t> web sitesi üzerinden alınacaktır.</a:t>
            </a:r>
          </a:p>
          <a:p>
            <a:r>
              <a:rPr lang="tr-TR" dirty="0" smtClean="0"/>
              <a:t>Başvuru kriterleri ve detaylarını ilgili ilan detaylarında görebilirsiniz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Mobil cihazlarda tercih listesi görünmesinde sorun yaşayan adaylar başvurularını bilgisayar üzerinden yapmaları gerekmektedir.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931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9" y="1434164"/>
            <a:ext cx="10673341" cy="32814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308459" y="5369631"/>
            <a:ext cx="757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8. Kısım onay aşamasında başvurunuzu gözden geçirip eğer hata yok ise başvuruyu tamamla demeniz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Başvurusu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Öğrenim ile ilk 5 aşaması aynıdır.</a:t>
            </a:r>
          </a:p>
          <a:p>
            <a:r>
              <a:rPr lang="tr-TR" dirty="0" smtClean="0"/>
              <a:t>Farklı aşamalar için anlatıma devam edilmiştir. </a:t>
            </a:r>
          </a:p>
          <a:p>
            <a:r>
              <a:rPr lang="tr-TR" dirty="0" smtClean="0"/>
              <a:t>Staj süresi minimum 60 gün olmak zorundadır.</a:t>
            </a:r>
          </a:p>
          <a:p>
            <a:r>
              <a:rPr lang="tr-TR" dirty="0" smtClean="0"/>
              <a:t>2 ay için hibe ödenecektir. </a:t>
            </a:r>
          </a:p>
          <a:p>
            <a:r>
              <a:rPr lang="tr-TR" dirty="0" smtClean="0"/>
              <a:t>İlan metnini okumak için </a:t>
            </a:r>
            <a:r>
              <a:rPr lang="tr-TR" dirty="0" smtClean="0">
                <a:hlinkClick r:id="rId2"/>
              </a:rPr>
              <a:t>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6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1193137"/>
            <a:ext cx="9591591" cy="39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1" y="2116469"/>
            <a:ext cx="11222458" cy="2612549"/>
          </a:xfrm>
        </p:spPr>
      </p:pic>
    </p:spTree>
    <p:extLst>
      <p:ext uri="{BB962C8B-B14F-4D97-AF65-F5344CB8AC3E}">
        <p14:creationId xmlns:p14="http://schemas.microsoft.com/office/powerpoint/2010/main" val="24198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 flipH="1">
            <a:off x="1560944" y="1191491"/>
            <a:ext cx="946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 sonrası başvurularım kısmından başvuru durumunuz tamamlanmış olarak görünmesi gereklidir.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565403" y="5237018"/>
            <a:ext cx="545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Aktif başvurular, tamamlanmamış olan başvurulardır!!!!!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7" y="2346036"/>
            <a:ext cx="11821112" cy="23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Başvuru yap kısmında hata alıyorum : Tüm adaylar profil ayarlarından telefon numarasını eklemeli ve cep telefonu doğrulaması yapmaları zorunludur.</a:t>
            </a:r>
          </a:p>
          <a:p>
            <a:r>
              <a:rPr lang="tr-TR" dirty="0" smtClean="0"/>
              <a:t>Ka131 öğrenim hareketliliği için tercih çıkmıyor: Bölümünüz anlaşması olan yerler yok ise ( Anlaşma olduğundan eminseniz) </a:t>
            </a:r>
            <a:r>
              <a:rPr lang="tr-TR" dirty="0" smtClean="0">
                <a:hlinkClick r:id="rId2"/>
              </a:rPr>
              <a:t>erasmusyonetim@gop.edu.tr</a:t>
            </a:r>
            <a:r>
              <a:rPr lang="tr-TR" dirty="0" smtClean="0"/>
              <a:t> mail adresine bölümünüzü yazarak destek isteyebilirsiniz.</a:t>
            </a:r>
          </a:p>
          <a:p>
            <a:r>
              <a:rPr lang="tr-TR" dirty="0" err="1" smtClean="0"/>
              <a:t>Erasmus</a:t>
            </a:r>
            <a:r>
              <a:rPr lang="tr-TR" dirty="0" smtClean="0"/>
              <a:t> KA131 ve KA171 nedir? : KA131 Projesi Avrupa içi ülkeleri, KA171 projesi Avrupa dışı ülkeleri kapsar.</a:t>
            </a:r>
          </a:p>
        </p:txBody>
      </p:sp>
    </p:spTree>
    <p:extLst>
      <p:ext uri="{BB962C8B-B14F-4D97-AF65-F5344CB8AC3E}">
        <p14:creationId xmlns:p14="http://schemas.microsoft.com/office/powerpoint/2010/main" val="437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3" y="371318"/>
            <a:ext cx="11729053" cy="61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7" y="571353"/>
            <a:ext cx="11405186" cy="5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8" y="523725"/>
            <a:ext cx="11735403" cy="58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17"/>
            <a:ext cx="12192000" cy="58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" y="1546128"/>
            <a:ext cx="11271829" cy="37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" y="1357746"/>
            <a:ext cx="11627448" cy="36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5" y="1233413"/>
            <a:ext cx="11721414" cy="45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261</Words>
  <Application>Microsoft Office PowerPoint</Application>
  <PresentationFormat>Geniş ekran</PresentationFormat>
  <Paragraphs>29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2023-2024 Akademik Yılı</vt:lpstr>
      <vt:lpstr>Başvuru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Öğrenim Başvurusu </vt:lpstr>
      <vt:lpstr>PowerPoint Sunusu</vt:lpstr>
      <vt:lpstr>PowerPoint Sunusu</vt:lpstr>
      <vt:lpstr>PowerPoint Sunusu</vt:lpstr>
      <vt:lpstr>PowerPoint Sunusu</vt:lpstr>
      <vt:lpstr>Staj Başvurusu</vt:lpstr>
      <vt:lpstr>PowerPoint Sunusu</vt:lpstr>
      <vt:lpstr>PowerPoint Sunusu</vt:lpstr>
      <vt:lpstr>PowerPoint Sunusu</vt:lpstr>
      <vt:lpstr>PowerPoint Sunusu</vt:lpstr>
      <vt:lpstr>SSS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Akademik Yılı</dc:title>
  <dc:creator>Salih</dc:creator>
  <cp:lastModifiedBy>Salih</cp:lastModifiedBy>
  <cp:revision>10</cp:revision>
  <dcterms:created xsi:type="dcterms:W3CDTF">2024-02-28T07:19:57Z</dcterms:created>
  <dcterms:modified xsi:type="dcterms:W3CDTF">2024-03-01T11:53:29Z</dcterms:modified>
</cp:coreProperties>
</file>